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708" r:id="rId1"/>
  </p:sldMasterIdLst>
  <p:notesMasterIdLst>
    <p:notesMasterId r:id="rId2"/>
  </p:notesMasterIdLst>
  <p:sldIdLst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3" r:id="rId17"/>
    <p:sldId id="344" r:id="rId18"/>
    <p:sldId id="345" r:id="rId19"/>
    <p:sldId id="346" r:id="rId20"/>
    <p:sldId id="347" r:id="rId21"/>
    <p:sldId id="348" r:id="rId22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tableStyles" Target="tableStyles.xml"/><Relationship Id="rId24" Type="http://schemas.openxmlformats.org/officeDocument/2006/relationships/presProps" Target="presProps.xml"/><Relationship Id="rId25" Type="http://schemas.openxmlformats.org/officeDocument/2006/relationships/viewProps" Target="viewProps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7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6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0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1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2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7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598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0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0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0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0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4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4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4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25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2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26162" y="-390526"/>
            <a:ext cx="9474131" cy="8135801"/>
          </a:xfrm>
          <a:prstGeom prst="rect"/>
        </p:spPr>
      </p:pic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47979" y="243274"/>
            <a:ext cx="8305291" cy="2948176"/>
          </a:xfrm>
          <a:prstGeom prst="rect"/>
        </p:spPr>
      </p:pic>
      <p:sp>
        <p:nvSpPr>
          <p:cNvPr id="1048584" name=""/>
          <p:cNvSpPr txBox="1"/>
          <p:nvPr/>
        </p:nvSpPr>
        <p:spPr>
          <a:xfrm>
            <a:off x="4962777" y="5424614"/>
            <a:ext cx="4000000" cy="1367778"/>
          </a:xfrm>
          <a:prstGeom prst="rect"/>
          <a:noFill/>
          <a:ln w="50800">
            <a:solidFill>
              <a:srgbClr val="CCCCCC"/>
            </a:solidFill>
            <a:prstDash val="solid"/>
          </a:ln>
        </p:spPr>
        <p:txBody>
          <a:bodyPr anchor="ctr" rtlCol="0" wrap="square">
            <a:spAutoFit/>
          </a:bodyPr>
          <a:p>
            <a:pPr algn="ctr">
              <a:lnSpc>
                <a:spcPct val="150000"/>
              </a:lnSpc>
            </a:pP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B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y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-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S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h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r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i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s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h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t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i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 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J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a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i</a:t>
            </a:r>
            <a:r>
              <a:rPr b="1" sz="3600" i="1" lang="en-US">
                <a:solidFill>
                  <a:srgbClr val="FFFFFF"/>
                </a:solidFill>
                <a:latin typeface="汉仪旗黑-50S Light"/>
                <a:ea typeface="汉仪旗黑-50S Light"/>
                <a:cs typeface="汉仪旗黑-50S Light"/>
              </a:rPr>
              <a:t>n</a:t>
            </a:r>
            <a:endParaRPr b="1" sz="3600" i="1" lang="en-US">
              <a:solidFill>
                <a:srgbClr val="FFFFFF"/>
              </a:solidFill>
              <a:latin typeface="汉仪旗黑-50S Light"/>
              <a:ea typeface="汉仪旗黑-50S Light"/>
              <a:cs typeface="汉仪旗黑-50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256366" y="-38748"/>
            <a:ext cx="9574353" cy="7103405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2549" y="-192764"/>
            <a:ext cx="9165074" cy="7102429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86503" y="-41613"/>
            <a:ext cx="9151957" cy="6981116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76" y="-289966"/>
            <a:ext cx="9359949" cy="7120674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0029" y="189897"/>
            <a:ext cx="9350583" cy="5952562"/>
          </a:xfrm>
          <a:prstGeom prst="rect"/>
        </p:spPr>
      </p:pic>
      <p:sp>
        <p:nvSpPr>
          <p:cNvPr id="1048651" name=""/>
          <p:cNvSpPr txBox="1"/>
          <p:nvPr/>
        </p:nvSpPr>
        <p:spPr>
          <a:xfrm>
            <a:off x="135546" y="6125563"/>
            <a:ext cx="9153202" cy="668249"/>
          </a:xfrm>
          <a:prstGeom prst="rect"/>
        </p:spPr>
        <p:txBody>
          <a:bodyPr rtlCol="0" wrap="square">
            <a:spAutoFit/>
          </a:bodyPr>
          <a:p>
            <a:pPr algn="l"/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B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u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f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f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e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r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 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s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i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z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e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 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o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f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 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t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m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u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.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a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c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.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i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n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 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-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1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4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7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0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 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b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y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t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e</a:t>
            </a:r>
            <a:r>
              <a:rPr b="0" sz="2800" i="1" lang="en-US">
                <a:solidFill>
                  <a:srgbClr val="000000"/>
                </a:solidFill>
                <a:latin typeface="Carrois Gothic SC"/>
                <a:ea typeface="Carrois Gothic SC"/>
                <a:cs typeface="Carrois Gothic SC"/>
              </a:rPr>
              <a:t>s</a:t>
            </a:r>
            <a:endParaRPr b="0" sz="2800" i="1" lang="en-US">
              <a:solidFill>
                <a:srgbClr val="000000"/>
              </a:solidFill>
              <a:latin typeface="Carrois Gothic SC"/>
              <a:ea typeface="Carrois Gothic SC"/>
              <a:cs typeface="Carrois Gothic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462" y="-51663"/>
            <a:ext cx="9434659" cy="6799189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303260" y="36489"/>
            <a:ext cx="9522161" cy="6697446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24080" y="-187978"/>
            <a:ext cx="4280921" cy="3646973"/>
          </a:xfrm>
          <a:prstGeom prst="rect"/>
        </p:spPr>
      </p:pic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317556" y="-484040"/>
            <a:ext cx="4667164" cy="3955795"/>
          </a:xfrm>
          <a:prstGeom prst="rect"/>
        </p:spPr>
      </p:pic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3097" y="3244761"/>
            <a:ext cx="8912711" cy="4427605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82821" y="-72979"/>
            <a:ext cx="9480007" cy="6844851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80908" y="188456"/>
            <a:ext cx="4595046" cy="6705826"/>
          </a:xfrm>
          <a:prstGeom prst="rect"/>
        </p:spPr>
      </p:pic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825956" y="37944"/>
            <a:ext cx="4385523" cy="6856618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877108" y="2922443"/>
            <a:ext cx="1389784" cy="1013113"/>
          </a:xfrm>
          <a:prstGeom prst="rect"/>
        </p:spPr>
      </p:pic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-649147" y="-777011"/>
            <a:ext cx="10399949" cy="8355708"/>
          </a:xfrm>
          <a:prstGeom prst="rect"/>
        </p:spPr>
      </p:pic>
      <p:sp>
        <p:nvSpPr>
          <p:cNvPr id="1048585" name=""/>
          <p:cNvSpPr txBox="1"/>
          <p:nvPr/>
        </p:nvSpPr>
        <p:spPr>
          <a:xfrm>
            <a:off x="82626" y="88442"/>
            <a:ext cx="9053390" cy="921106"/>
          </a:xfrm>
          <a:prstGeom prst="rect"/>
        </p:spPr>
        <p:txBody>
          <a:bodyPr rtlCol="0" wrap="square">
            <a:spAutoFit/>
          </a:bodyPr>
          <a:p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F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o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o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t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p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r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i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n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t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i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n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g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 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h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a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s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 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3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 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b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a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s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i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c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 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a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n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d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 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7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 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a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d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v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a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n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c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e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d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 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s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t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e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p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s</a:t>
            </a:r>
            <a:r>
              <a:rPr b="1" sz="4000" i="1" lang="en-US">
                <a:solidFill>
                  <a:srgbClr val="CCFECC"/>
                </a:solidFill>
                <a:latin typeface="Dancing Script"/>
                <a:ea typeface="Dancing Script"/>
                <a:cs typeface="Dancing Script"/>
              </a:rPr>
              <a:t>.</a:t>
            </a:r>
            <a:endParaRPr b="1" sz="4000" i="1" lang="en-US">
              <a:solidFill>
                <a:srgbClr val="CCFECC"/>
              </a:solidFill>
              <a:latin typeface="Dancing Script"/>
              <a:ea typeface="Dancing Script"/>
              <a:cs typeface="Dancing Script"/>
            </a:endParaRPr>
          </a:p>
        </p:txBody>
      </p:sp>
      <p:sp>
        <p:nvSpPr>
          <p:cNvPr id="1048586" name=""/>
          <p:cNvSpPr txBox="1"/>
          <p:nvPr/>
        </p:nvSpPr>
        <p:spPr>
          <a:xfrm>
            <a:off x="181673" y="896444"/>
            <a:ext cx="3727187" cy="1064387"/>
          </a:xfrm>
          <a:prstGeom prst="rect"/>
        </p:spPr>
        <p:txBody>
          <a:bodyPr rtlCol="0" wrap="square">
            <a:spAutoFit/>
          </a:bodyPr>
          <a:p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B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a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s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i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c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 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s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t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e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p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s</a:t>
            </a:r>
            <a:r>
              <a:rPr b="1" sz="4000" lang="en-US">
                <a:solidFill>
                  <a:srgbClr val="000000"/>
                </a:solidFill>
                <a:latin typeface="Noto Sans Lao"/>
                <a:ea typeface="Noto Sans Lao"/>
                <a:cs typeface="Noto Sans Lao"/>
              </a:rPr>
              <a:t>-</a:t>
            </a:r>
            <a:endParaRPr b="1" sz="4000" lang="en-US">
              <a:solidFill>
                <a:srgbClr val="000000"/>
              </a:solidFill>
              <a:latin typeface="Noto Sans Lao"/>
              <a:ea typeface="Noto Sans Lao"/>
              <a:cs typeface="Noto Sans Lao"/>
            </a:endParaRPr>
          </a:p>
        </p:txBody>
      </p:sp>
      <p:sp>
        <p:nvSpPr>
          <p:cNvPr id="1048587" name=""/>
          <p:cNvSpPr txBox="1"/>
          <p:nvPr/>
        </p:nvSpPr>
        <p:spPr>
          <a:xfrm>
            <a:off x="99674" y="1765869"/>
            <a:ext cx="8755353" cy="4805172"/>
          </a:xfrm>
          <a:prstGeom prst="rect"/>
        </p:spPr>
        <p:txBody>
          <a:bodyPr anchor="ctr" anchorCtr="1" rtlCol="0" wrap="square">
            <a:spAutoFit/>
          </a:bodyPr>
          <a:p>
            <a:pPr algn="l" indent="-514350" marL="514350">
              <a:lnSpc>
                <a:spcPct val="150000"/>
              </a:lnSpc>
              <a:buFont typeface="+mj-lt"/>
              <a:buAutoNum type="arabicPeriod" startAt="1"/>
            </a:pP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1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.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U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i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g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o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c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i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a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l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e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t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w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o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r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k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i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g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i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t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e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endParaRPr sz="3200" i="1" lang="en-US">
              <a:solidFill>
                <a:srgbClr val="99CCFF"/>
              </a:solidFill>
              <a:latin typeface="Zawgyi-One"/>
              <a:ea typeface="Zawgyi-One"/>
              <a:cs typeface="Zawgyi-One"/>
            </a:endParaRPr>
          </a:p>
          <a:p>
            <a:pPr algn="l" indent="-514350" marL="514350">
              <a:lnSpc>
                <a:spcPct val="150000"/>
              </a:lnSpc>
              <a:buFont typeface="+mj-lt"/>
              <a:buAutoNum type="arabicPeriod" startAt="1"/>
            </a:pP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2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.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U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i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g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h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a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c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k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i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g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e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a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r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c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h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e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g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i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e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endParaRPr sz="3200" i="1" lang="en-US">
              <a:solidFill>
                <a:srgbClr val="99CCFF"/>
              </a:solidFill>
              <a:latin typeface="Zawgyi-One"/>
              <a:ea typeface="Zawgyi-One"/>
              <a:cs typeface="Zawgyi-One"/>
            </a:endParaRPr>
          </a:p>
          <a:p>
            <a:pPr algn="l" indent="-514350" marL="514350">
              <a:lnSpc>
                <a:spcPct val="150000"/>
              </a:lnSpc>
              <a:buFont typeface="+mj-lt"/>
              <a:buAutoNum type="arabicPeriod" startAt="1"/>
            </a:pP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3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.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U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i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g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a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d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v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a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c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e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d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e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a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r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c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h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c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o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m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p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o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e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n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t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s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o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f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 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g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o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o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g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l</a:t>
            </a:r>
            <a:r>
              <a:rPr sz="3200" i="1" lang="en-US">
                <a:solidFill>
                  <a:srgbClr val="99CCFF"/>
                </a:solidFill>
                <a:latin typeface="Zawgyi-One"/>
                <a:ea typeface="Zawgyi-One"/>
                <a:cs typeface="Zawgyi-One"/>
              </a:rPr>
              <a:t>e</a:t>
            </a:r>
            <a:endParaRPr sz="3200" i="1" lang="en-US">
              <a:solidFill>
                <a:srgbClr val="99CCFF"/>
              </a:solidFill>
              <a:latin typeface="Zawgyi-One"/>
              <a:ea typeface="Zawgyi-One"/>
              <a:cs typeface="Zawgyi-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526333" y="-761932"/>
            <a:ext cx="10169673" cy="8297642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2406" y="-48004"/>
            <a:ext cx="3811257" cy="4483344"/>
          </a:xfrm>
          <a:prstGeom prst="rect"/>
        </p:spPr>
      </p:pic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595878" y="7214"/>
            <a:ext cx="4526525" cy="3943420"/>
          </a:xfrm>
          <a:prstGeom prst="rect"/>
        </p:spPr>
      </p:pic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76660" y="4405373"/>
            <a:ext cx="9004246" cy="2417606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7431" y="-604618"/>
            <a:ext cx="5429871" cy="7495625"/>
          </a:xfrm>
          <a:prstGeom prst="rect"/>
        </p:spPr>
      </p:pic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395281" y="-24261"/>
            <a:ext cx="3553313" cy="6842888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2710" y="-221951"/>
            <a:ext cx="4580269" cy="4183956"/>
          </a:xfrm>
          <a:prstGeom prst="rect"/>
        </p:spPr>
      </p:pic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-441459" y="2842805"/>
            <a:ext cx="5083128" cy="4215290"/>
          </a:xfrm>
          <a:prstGeom prst="rect"/>
        </p:spPr>
      </p:pic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805214" y="-429400"/>
            <a:ext cx="4221128" cy="3628650"/>
          </a:xfrm>
          <a:prstGeom prst="rect"/>
        </p:spPr>
      </p:pic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671780" y="2948987"/>
            <a:ext cx="4455855" cy="3780828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"/>
          <p:cNvSpPr txBox="1"/>
          <p:nvPr/>
        </p:nvSpPr>
        <p:spPr>
          <a:xfrm>
            <a:off x="181979" y="310774"/>
            <a:ext cx="4000000" cy="823773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A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d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v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a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n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c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e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d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 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s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t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e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p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s</a:t>
            </a:r>
            <a:r>
              <a:rPr b="1" sz="3600" i="1" lang="en-US">
                <a:solidFill>
                  <a:srgbClr val="000000"/>
                </a:solidFill>
                <a:latin typeface="汉仪旗黑-60S"/>
                <a:ea typeface="汉仪旗黑-60S"/>
                <a:cs typeface="汉仪旗黑-60S"/>
              </a:rPr>
              <a:t>-</a:t>
            </a:r>
            <a:endParaRPr b="1" sz="3600" i="1" lang="en-US">
              <a:solidFill>
                <a:srgbClr val="000000"/>
              </a:solidFill>
              <a:latin typeface="汉仪旗黑-60S"/>
              <a:ea typeface="汉仪旗黑-60S"/>
              <a:cs typeface="汉仪旗黑-60S"/>
            </a:endParaRPr>
          </a:p>
        </p:txBody>
      </p:sp>
      <p:sp>
        <p:nvSpPr>
          <p:cNvPr id="1048589" name=""/>
          <p:cNvSpPr txBox="1"/>
          <p:nvPr/>
        </p:nvSpPr>
        <p:spPr>
          <a:xfrm>
            <a:off x="373479" y="1217460"/>
            <a:ext cx="7794466" cy="6890233"/>
          </a:xfrm>
          <a:prstGeom prst="rect"/>
        </p:spPr>
        <p:txBody>
          <a:bodyPr rtlCol="0" wrap="square">
            <a:spAutoFit/>
          </a:bodyPr>
          <a:p>
            <a:pPr algn="l"/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1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.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K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nowing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w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b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c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h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n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o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l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o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g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y</a:t>
            </a:r>
            <a:endParaRPr b="0" sz="3200" i="1" lang="en-US">
              <a:solidFill>
                <a:srgbClr val="660066"/>
              </a:solidFill>
              <a:latin typeface="Noto Sans Bamum"/>
              <a:ea typeface="Noto Sans Bamum"/>
              <a:cs typeface="Noto Sans Bamum"/>
            </a:endParaRPr>
          </a:p>
          <a:p>
            <a:pPr algn="l"/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2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.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n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d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u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b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d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o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m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a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n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o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a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r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g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endParaRPr b="0" sz="3200" i="1" lang="en-US">
              <a:solidFill>
                <a:srgbClr val="660066"/>
              </a:solidFill>
              <a:latin typeface="Noto Sans Bamum"/>
              <a:ea typeface="Noto Sans Bamum"/>
              <a:cs typeface="Noto Sans Bamum"/>
            </a:endParaRPr>
          </a:p>
          <a:p>
            <a:pPr algn="l"/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3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.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n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d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a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l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l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l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n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k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o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a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w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b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endParaRPr b="0" sz="3200" i="1" lang="en-US">
              <a:solidFill>
                <a:srgbClr val="660066"/>
              </a:solidFill>
              <a:latin typeface="Noto Sans Bamum"/>
              <a:ea typeface="Noto Sans Bamum"/>
              <a:cs typeface="Noto Sans Bamum"/>
            </a:endParaRPr>
          </a:p>
          <a:p>
            <a:pPr algn="l"/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4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.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n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d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b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u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r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z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o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website</a:t>
            </a:r>
            <a:endParaRPr b="0" sz="3200" i="1" lang="en-US">
              <a:solidFill>
                <a:srgbClr val="660066"/>
              </a:solidFill>
              <a:latin typeface="Noto Sans Bamum"/>
              <a:ea typeface="Noto Sans Bamum"/>
              <a:cs typeface="Noto Sans Bamum"/>
            </a:endParaRPr>
          </a:p>
          <a:p>
            <a:pPr algn="l"/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5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.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l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endParaRPr b="0" sz="3200" i="1" lang="en-US">
              <a:solidFill>
                <a:srgbClr val="660066"/>
              </a:solidFill>
              <a:latin typeface="Noto Sans Bamum"/>
              <a:ea typeface="Noto Sans Bamum"/>
              <a:cs typeface="Noto Sans Bamum"/>
            </a:endParaRPr>
          </a:p>
          <a:p>
            <a:pPr algn="l"/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6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.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m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r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a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v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l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o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n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w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b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endParaRPr b="0" sz="3200" i="1" lang="en-US">
              <a:solidFill>
                <a:srgbClr val="660066"/>
              </a:solidFill>
              <a:latin typeface="Noto Sans Bamum"/>
              <a:ea typeface="Noto Sans Bamum"/>
              <a:cs typeface="Noto Sans Bamum"/>
            </a:endParaRPr>
          </a:p>
          <a:p>
            <a:pPr algn="l"/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7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.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n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d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c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u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r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y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h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a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d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r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o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f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a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w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b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s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i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t</a:t>
            </a:r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e</a:t>
            </a:r>
            <a:endParaRPr b="0" sz="3200" i="1" lang="en-US">
              <a:solidFill>
                <a:srgbClr val="660066"/>
              </a:solidFill>
              <a:latin typeface="Noto Sans Bamum"/>
              <a:ea typeface="Noto Sans Bamum"/>
              <a:cs typeface="Noto Sans Bamum"/>
            </a:endParaRPr>
          </a:p>
          <a:p>
            <a:pPr algn="l"/>
            <a:endParaRPr b="0" sz="3200" i="1" lang="en-US">
              <a:solidFill>
                <a:srgbClr val="660066"/>
              </a:solidFill>
              <a:latin typeface="Noto Sans Bamum"/>
              <a:ea typeface="Noto Sans Bamum"/>
              <a:cs typeface="Noto Sans Bamum"/>
            </a:endParaRPr>
          </a:p>
          <a:p>
            <a:pPr algn="l"/>
            <a:r>
              <a:rPr b="0" sz="3200" i="1" lang="en-US">
                <a:solidFill>
                  <a:srgbClr val="660066"/>
                </a:solidFill>
                <a:latin typeface="Noto Sans Bamum"/>
                <a:ea typeface="Noto Sans Bamum"/>
                <a:cs typeface="Noto Sans Bamum"/>
              </a:rPr>
              <a:t> </a:t>
            </a:r>
            <a:endParaRPr b="0" sz="3200" i="1" lang="en-US">
              <a:solidFill>
                <a:srgbClr val="660066"/>
              </a:solidFill>
              <a:latin typeface="Noto Sans Bamum"/>
              <a:ea typeface="Noto Sans Bamum"/>
              <a:cs typeface="Noto Sans Bam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522" y="-391504"/>
            <a:ext cx="9120893" cy="7062954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4622" y="-15627"/>
            <a:ext cx="8881759" cy="6926981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21681" y="-194405"/>
            <a:ext cx="8939666" cy="7235806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terms="http://purl.org/dc/terms/" xmlns:xsi="http://www.w3.org/2001/XMLSchema-instance">
  <dcterms:created xsi:type="dcterms:W3CDTF">2015-05-11T11:30:45Z</dcterms:created>
  <dcterms:modified xsi:type="dcterms:W3CDTF">2024-06-29T11:36:12Z</dcterms:modified>
</cp:coreProperties>
</file>